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59" r:id="rId7"/>
    <p:sldId id="260" r:id="rId8"/>
    <p:sldId id="261" r:id="rId9"/>
    <p:sldId id="268" r:id="rId10"/>
    <p:sldId id="263" r:id="rId11"/>
    <p:sldId id="264" r:id="rId12"/>
    <p:sldId id="266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25658598230773E-2"/>
          <c:y val="2.2735934871761031E-2"/>
          <c:w val="0.8964692811909788"/>
          <c:h val="0.898550209093622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показатель ёмкости рынка</c:v>
                </c:pt>
              </c:strCache>
            </c:strRef>
          </c:tx>
          <c:marker>
            <c:symbol val="none"/>
          </c:marker>
          <c:cat>
            <c:numRef>
              <c:f>Лист1!$A$4:$A$17</c:f>
              <c:numCache>
                <c:formatCode>General</c:formatCode>
                <c:ptCount val="1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Лист1!$B$4:$B$17</c:f>
              <c:numCache>
                <c:formatCode>General</c:formatCode>
                <c:ptCount val="14"/>
                <c:pt idx="0">
                  <c:v>279</c:v>
                </c:pt>
                <c:pt idx="1">
                  <c:v>466</c:v>
                </c:pt>
                <c:pt idx="2">
                  <c:v>895</c:v>
                </c:pt>
                <c:pt idx="3">
                  <c:v>924.2</c:v>
                </c:pt>
                <c:pt idx="4">
                  <c:v>1228.4000000000001</c:v>
                </c:pt>
                <c:pt idx="5">
                  <c:v>1870.4</c:v>
                </c:pt>
                <c:pt idx="6">
                  <c:v>2339.5</c:v>
                </c:pt>
                <c:pt idx="7">
                  <c:v>2365.1999999999998</c:v>
                </c:pt>
                <c:pt idx="8">
                  <c:v>2343.6999999999998</c:v>
                </c:pt>
                <c:pt idx="9">
                  <c:v>1788</c:v>
                </c:pt>
                <c:pt idx="10">
                  <c:v>1770</c:v>
                </c:pt>
                <c:pt idx="11">
                  <c:v>1970</c:v>
                </c:pt>
                <c:pt idx="12">
                  <c:v>2380</c:v>
                </c:pt>
                <c:pt idx="13">
                  <c:v>2665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EF-42A0-9637-D826C1CE8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69248"/>
        <c:axId val="95271168"/>
      </c:lineChart>
      <c:catAx>
        <c:axId val="9526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271168"/>
        <c:crosses val="autoZero"/>
        <c:auto val="1"/>
        <c:lblAlgn val="ctr"/>
        <c:lblOffset val="100"/>
        <c:noMultiLvlLbl val="0"/>
      </c:catAx>
      <c:valAx>
        <c:axId val="9527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10F-DA21-4ECD-A67C-DDEBE8D4C55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D367-BC10-4665-B674-498D3C1B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08912" cy="19442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автомобильного рынка в России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4424536" cy="1752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Иванов Иван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20К-9-1 группа направление «Коммерция»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ЭПиО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Ð°Ðº Ð²ÑÑÐ¾ÑÐ»Ð¸ ÑÐµÐ½Ñ Ð½Ð° Ð°Ð²ÑÐ¾Ð¼Ð¾Ð±Ð¸Ð»Ð¸ Ð² ÑÐ½Ð²Ð°ÑÐµ?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Средние цены на легковые автомобили за февраль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4168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Ð¸Ð½Ð°Ð¼Ð¸ÐºÐ° Ð¿ÑÐ¾Ð´Ð°Ð¶ Ð¿Ð¾ ÑÐµÐ³Ð¼ÐµÐ½ÑÐ°Ð¼ Ð² ÑÐ½Ð²Ð°ÑÐµ 2019 Ð³Ð¾Ð´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Государственное регулирование рынка легковых автомобилей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94" name="Picture 46" descr="C:\Users\Alexandra\Desktop\таб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55687" cy="480639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Топ-10  самых крупных автомобильных компаний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top10reiting.com/wp-content/uploads/2018/08/10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843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op10reiting.com/wp-content/uploads/2018/08/9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31683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op10reiting.com/wp-content/uploads/2018/08/8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9158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op10reiting.com/wp-content/uploads/2018/08/7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852936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op10reiting.com/wp-content/uploads/2018/08/6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2843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op10reiting.com/wp-content/uploads/2018/08/5-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852936"/>
            <a:ext cx="31318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top10reiting.com/wp-content/uploads/2018/08/4-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653136"/>
            <a:ext cx="31318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op10reiting.com/wp-content/uploads/2018/08/3-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517232"/>
            <a:ext cx="31683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top10reiting.com/wp-content/uploads/2018/08/2-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124744"/>
            <a:ext cx="31318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op10reiting.com/wp-content/uploads/2018/08/1-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4509120"/>
            <a:ext cx="30963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lexandra\Desktop\авто\Новый точечный рисунок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5689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a.d-cd.net/e540dfes-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2917916" cy="1800200"/>
          </a:xfrm>
          <a:prstGeom prst="rect">
            <a:avLst/>
          </a:prstGeom>
          <a:noFill/>
        </p:spPr>
      </p:pic>
      <p:pic>
        <p:nvPicPr>
          <p:cNvPr id="1030" name="Picture 6" descr="https://selich.ru/wp-content/uploads/2017/11/1-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653136"/>
            <a:ext cx="2520280" cy="1877482"/>
          </a:xfrm>
          <a:prstGeom prst="rect">
            <a:avLst/>
          </a:prstGeom>
          <a:noFill/>
        </p:spPr>
      </p:pic>
      <p:pic>
        <p:nvPicPr>
          <p:cNvPr id="1032" name="Picture 8" descr="https://www.avtorinok.ru/news/pics/VAZ_Lada_Largus_pic_28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653136"/>
            <a:ext cx="2952328" cy="17677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производства автомобилей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Lada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моделям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lexandra\Desktop\Новый точечный рисунок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316416" cy="47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autostat.ru/application/includes/blocks/big_photo/images/cache/000/061/517/8231a869-670-0.jpg?_=154297487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vch.ru/uploads/redactor/1539344579_02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Продажи новых легковых и легких коммерческих автомобилей в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оссии за периоды декабрь 2018/2017 гг. И январь — декабрь 2018/2017 гг.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Емкость российского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авторынка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легковых машин по итогам 2018 года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2809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57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Анализ автомобильного рынка в России</vt:lpstr>
      <vt:lpstr> Топ-10  самых крупных автомобильных компаний  </vt:lpstr>
      <vt:lpstr>Презентация PowerPoint</vt:lpstr>
      <vt:lpstr>Итоги производства автомобилей Lada по моделям</vt:lpstr>
      <vt:lpstr>Презентация PowerPoint</vt:lpstr>
      <vt:lpstr>Презентация PowerPoint</vt:lpstr>
      <vt:lpstr>Презентация PowerPoint</vt:lpstr>
      <vt:lpstr>Продажи новых легковых и легких коммерческих автомобилей в России за периоды декабрь 2018/2017 гг. И январь — декабрь 2018/2017 гг. </vt:lpstr>
      <vt:lpstr>Емкость российского авторынка легковых машин по итогам 2018 года </vt:lpstr>
      <vt:lpstr>Презентация PowerPoint</vt:lpstr>
      <vt:lpstr>Средние цены на легковые автомобили за февраль 2019г. </vt:lpstr>
      <vt:lpstr>Презентация PowerPoint</vt:lpstr>
      <vt:lpstr>Государственное регулирование рынка легковых автомобилей</vt:lpstr>
      <vt:lpstr>Спасибо за внимание!!!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автомобильного рынка в России</dc:title>
  <dc:creator>Alexandra</dc:creator>
  <cp:lastModifiedBy>экономика</cp:lastModifiedBy>
  <cp:revision>16</cp:revision>
  <dcterms:created xsi:type="dcterms:W3CDTF">2019-03-04T14:35:14Z</dcterms:created>
  <dcterms:modified xsi:type="dcterms:W3CDTF">2021-01-26T18:07:06Z</dcterms:modified>
</cp:coreProperties>
</file>